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7" r:id="rId5"/>
    <p:sldId id="259" r:id="rId6"/>
    <p:sldId id="258" r:id="rId7"/>
    <p:sldId id="261" r:id="rId8"/>
    <p:sldId id="268" r:id="rId9"/>
    <p:sldId id="260" r:id="rId10"/>
    <p:sldId id="262" r:id="rId11"/>
    <p:sldId id="263" r:id="rId12"/>
    <p:sldId id="264" r:id="rId13"/>
    <p:sldId id="265" r:id="rId14"/>
    <p:sldId id="27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1F22-7F22-476F-842E-E3CD57CC969E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703D-071C-4B7B-93B4-5E88750FE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84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1F22-7F22-476F-842E-E3CD57CC969E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703D-071C-4B7B-93B4-5E88750FE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3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1F22-7F22-476F-842E-E3CD57CC969E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703D-071C-4B7B-93B4-5E88750FE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1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1F22-7F22-476F-842E-E3CD57CC969E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703D-071C-4B7B-93B4-5E88750FE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40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1F22-7F22-476F-842E-E3CD57CC969E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703D-071C-4B7B-93B4-5E88750FE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82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1F22-7F22-476F-842E-E3CD57CC969E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703D-071C-4B7B-93B4-5E88750FE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77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1F22-7F22-476F-842E-E3CD57CC969E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703D-071C-4B7B-93B4-5E88750FE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20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1F22-7F22-476F-842E-E3CD57CC969E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703D-071C-4B7B-93B4-5E88750FE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12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1F22-7F22-476F-842E-E3CD57CC969E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703D-071C-4B7B-93B4-5E88750FE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16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1F22-7F22-476F-842E-E3CD57CC969E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703D-071C-4B7B-93B4-5E88750FE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8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1F22-7F22-476F-842E-E3CD57CC969E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703D-071C-4B7B-93B4-5E88750FE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1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1F22-7F22-476F-842E-E3CD57CC969E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3703D-071C-4B7B-93B4-5E88750FE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9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Ministère de l'Habitat, de l'Urbanisme et de l'Aménagement du Territoire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775200"/>
            <a:ext cx="9144000" cy="482600"/>
          </a:xfrm>
        </p:spPr>
        <p:txBody>
          <a:bodyPr/>
          <a:lstStyle/>
          <a:p>
            <a:r>
              <a:rPr lang="fr-FR" dirty="0" smtClean="0"/>
              <a:t>Direction des Affaires Administrative et Financières Service du Personnel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37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999" y="4305300"/>
            <a:ext cx="9144000" cy="482600"/>
          </a:xfrm>
        </p:spPr>
        <p:txBody>
          <a:bodyPr>
            <a:normAutofit/>
          </a:bodyPr>
          <a:lstStyle/>
          <a:p>
            <a:r>
              <a:rPr lang="fr-FR" dirty="0" smtClean="0"/>
              <a:t>Cliquez sur 'Nouveau' pour créer un nouvel enregistrement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93" y="1428425"/>
            <a:ext cx="9289213" cy="27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999" y="4902200"/>
            <a:ext cx="9144000" cy="482600"/>
          </a:xfrm>
        </p:spPr>
        <p:txBody>
          <a:bodyPr>
            <a:normAutofit/>
          </a:bodyPr>
          <a:lstStyle/>
          <a:p>
            <a:r>
              <a:rPr lang="fr-FR" dirty="0" smtClean="0"/>
              <a:t>Cliquez sur ENREGISTRER' pour enregistrer l'enregistrement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501884"/>
            <a:ext cx="9144000" cy="394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6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5352" y="1435100"/>
            <a:ext cx="8204199" cy="4826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Cliquez sur </a:t>
            </a:r>
            <a:r>
              <a:rPr lang="fr-FR" b="1" dirty="0" smtClean="0"/>
              <a:t>'ENREGISTRER</a:t>
            </a:r>
            <a:r>
              <a:rPr lang="fr-FR" dirty="0" smtClean="0"/>
              <a:t>' pour enregistrer une enregistrement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03" y="1149584"/>
            <a:ext cx="2783396" cy="394447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05352" y="2082800"/>
            <a:ext cx="8204199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Cliquez sur </a:t>
            </a:r>
            <a:r>
              <a:rPr lang="fr-FR" b="1" dirty="0" smtClean="0"/>
              <a:t>'ANNULER</a:t>
            </a:r>
            <a:r>
              <a:rPr lang="fr-FR" dirty="0" smtClean="0"/>
              <a:t>' pour annuler une action</a:t>
            </a:r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05352" y="2639219"/>
            <a:ext cx="8204199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Cliquez sur </a:t>
            </a:r>
            <a:r>
              <a:rPr lang="fr-FR" b="1" dirty="0" smtClean="0"/>
              <a:t>'Aperçu</a:t>
            </a:r>
            <a:r>
              <a:rPr lang="fr-FR" dirty="0" smtClean="0"/>
              <a:t>' pour un aperçu de l'enregistrement</a:t>
            </a: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05352" y="3211396"/>
            <a:ext cx="8204199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Cliquez sur </a:t>
            </a:r>
            <a:r>
              <a:rPr lang="fr-FR" b="1" dirty="0" smtClean="0"/>
              <a:t>'Effacer</a:t>
            </a:r>
            <a:r>
              <a:rPr lang="fr-FR" dirty="0" smtClean="0"/>
              <a:t>' pour un supprimer un enregistrement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405352" y="3866636"/>
            <a:ext cx="8204199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Cliquez sur </a:t>
            </a:r>
            <a:r>
              <a:rPr lang="fr-FR" b="1" dirty="0" smtClean="0"/>
              <a:t>'Nouveau</a:t>
            </a:r>
            <a:r>
              <a:rPr lang="fr-FR" dirty="0" smtClean="0"/>
              <a:t>' pour faire un nouvel enregistrement</a:t>
            </a:r>
            <a:endParaRPr lang="fr-FR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405352" y="4407064"/>
            <a:ext cx="8204199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Cliquez sur </a:t>
            </a:r>
            <a:r>
              <a:rPr lang="fr-FR" b="1" dirty="0" smtClean="0"/>
              <a:t>'Imprimer</a:t>
            </a:r>
            <a:r>
              <a:rPr lang="fr-FR" dirty="0" smtClean="0"/>
              <a:t>' pour l'impression de votre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652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922909"/>
            <a:ext cx="10045699" cy="129648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1243552" y="3289464"/>
            <a:ext cx="8204199" cy="1727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Naviguer facilement dans un enregistrement pour rechercher, trier ou filtrer un enregistrement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20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62" y="767398"/>
            <a:ext cx="9720376" cy="50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3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49437"/>
          </a:xfrm>
        </p:spPr>
        <p:txBody>
          <a:bodyPr>
            <a:normAutofit/>
          </a:bodyPr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775200"/>
            <a:ext cx="9144000" cy="482600"/>
          </a:xfrm>
        </p:spPr>
        <p:txBody>
          <a:bodyPr/>
          <a:lstStyle/>
          <a:p>
            <a:r>
              <a:rPr lang="fr-FR" dirty="0" smtClean="0"/>
              <a:t>Direction des Affaires Administrative et Financières Service du Personnel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42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0" y="1485900"/>
            <a:ext cx="10591800" cy="37592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Dans les pages qui vont suivre, vous allez découvrir l'utilisation de l'application.</a:t>
            </a:r>
          </a:p>
          <a:p>
            <a:pPr algn="l"/>
            <a:r>
              <a:rPr lang="fr-FR" dirty="0" smtClean="0"/>
              <a:t>L'application a été développé sur la base des documents fourni par MHUAT, ce qui en fait un outil particulièrement intuitif avec une interface simple.</a:t>
            </a:r>
          </a:p>
          <a:p>
            <a:pPr algn="l"/>
            <a:r>
              <a:rPr lang="fr-FR" dirty="0" smtClean="0"/>
              <a:t>Une fois connecté, vous allez très vite vous familiariser avec l'application car tout ce qu'il propose a été fourni par vos services et à tout simplement été informatisé.</a:t>
            </a:r>
          </a:p>
          <a:p>
            <a:pPr algn="l"/>
            <a:r>
              <a:rPr lang="fr-FR" dirty="0" smtClean="0"/>
              <a:t>Désormais vos tâches seront beaucoup plus simple à réaliser.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31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9144000" cy="482600"/>
          </a:xfrm>
        </p:spPr>
        <p:txBody>
          <a:bodyPr>
            <a:normAutofit/>
          </a:bodyPr>
          <a:lstStyle/>
          <a:p>
            <a:r>
              <a:rPr lang="fr-FR" dirty="0" smtClean="0"/>
              <a:t>Interface de connexion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0837"/>
            <a:ext cx="10058400" cy="4932363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939800" y="5842000"/>
            <a:ext cx="9144000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Entrez votre nom d'utilisateur et votre mot de passe.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41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004" y="1790700"/>
            <a:ext cx="9144000" cy="482600"/>
          </a:xfrm>
        </p:spPr>
        <p:txBody>
          <a:bodyPr>
            <a:normAutofit/>
          </a:bodyPr>
          <a:lstStyle/>
          <a:p>
            <a:r>
              <a:rPr lang="fr-FR" dirty="0" smtClean="0"/>
              <a:t>Une barre de menu accessible partout pour une meilleur navigation.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08" y="384615"/>
            <a:ext cx="9449992" cy="3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4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04" y="350837"/>
            <a:ext cx="9449992" cy="4932363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1028700" y="4102100"/>
            <a:ext cx="9144000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Accéder au fonctionnalité grâce au menu du tableau de bord.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6996" y="3200400"/>
            <a:ext cx="9144000" cy="482600"/>
          </a:xfrm>
        </p:spPr>
        <p:txBody>
          <a:bodyPr>
            <a:normAutofit/>
          </a:bodyPr>
          <a:lstStyle/>
          <a:p>
            <a:r>
              <a:rPr lang="fr-FR" dirty="0" smtClean="0"/>
              <a:t>Tableau de bord</a:t>
            </a:r>
          </a:p>
        </p:txBody>
      </p:sp>
    </p:spTree>
    <p:extLst>
      <p:ext uri="{BB962C8B-B14F-4D97-AF65-F5344CB8AC3E}">
        <p14:creationId xmlns:p14="http://schemas.microsoft.com/office/powerpoint/2010/main" val="279114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9144000" cy="482600"/>
          </a:xfrm>
        </p:spPr>
        <p:txBody>
          <a:bodyPr>
            <a:normAutofit/>
          </a:bodyPr>
          <a:lstStyle/>
          <a:p>
            <a:r>
              <a:rPr lang="fr-FR" dirty="0" smtClean="0"/>
              <a:t>Cliquez sur un bouton pour accéder au commande de la page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93" y="426008"/>
            <a:ext cx="9289213" cy="47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1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9144000" cy="482600"/>
          </a:xfrm>
        </p:spPr>
        <p:txBody>
          <a:bodyPr>
            <a:normAutofit/>
          </a:bodyPr>
          <a:lstStyle/>
          <a:p>
            <a:r>
              <a:rPr lang="fr-FR" dirty="0" smtClean="0"/>
              <a:t>Cliquez sur un bouton pour accéder au commande de la page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93" y="1596859"/>
            <a:ext cx="9289213" cy="24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7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04" y="426008"/>
            <a:ext cx="9449992" cy="4782021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9144000" cy="482600"/>
          </a:xfrm>
        </p:spPr>
        <p:txBody>
          <a:bodyPr>
            <a:normAutofit/>
          </a:bodyPr>
          <a:lstStyle/>
          <a:p>
            <a:r>
              <a:rPr lang="fr-FR" dirty="0" smtClean="0"/>
              <a:t>Cliquez sur un bouton pour accéder au commande de la page</a:t>
            </a:r>
          </a:p>
        </p:txBody>
      </p:sp>
    </p:spTree>
    <p:extLst>
      <p:ext uri="{BB962C8B-B14F-4D97-AF65-F5344CB8AC3E}">
        <p14:creationId xmlns:p14="http://schemas.microsoft.com/office/powerpoint/2010/main" val="673207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262</Words>
  <Application>Microsoft Office PowerPoint</Application>
  <PresentationFormat>Grand écran</PresentationFormat>
  <Paragraphs>25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Ministère de l'Habitat, de l'Urbanisme et de l'Aménagement du Territoire</vt:lpstr>
      <vt:lpstr>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GEIGROUPE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Ministère de l'Habitat, de l'Urbanisme et de l'Aménagement du Territoire</dc:title>
  <dc:creator>Mohamed YOUBA</dc:creator>
  <cp:lastModifiedBy>Mohamed YOUBA</cp:lastModifiedBy>
  <cp:revision>5</cp:revision>
  <dcterms:created xsi:type="dcterms:W3CDTF">2019-09-02T11:18:00Z</dcterms:created>
  <dcterms:modified xsi:type="dcterms:W3CDTF">2019-09-02T17:32:15Z</dcterms:modified>
</cp:coreProperties>
</file>