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08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16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74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6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6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08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60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838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02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12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00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7F36-B885-4236-864A-D66834BB5A80}" type="datetimeFigureOut">
              <a:rPr lang="fr-FR" smtClean="0"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F18B4-97DB-4ACE-A3C9-4CA8C74701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77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geigroupe.m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434822" y="1253802"/>
            <a:ext cx="11322356" cy="4270699"/>
            <a:chOff x="434822" y="1253802"/>
            <a:chExt cx="11322356" cy="4270699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822" y="1333499"/>
              <a:ext cx="11322356" cy="4191002"/>
            </a:xfrm>
            <a:prstGeom prst="rect">
              <a:avLst/>
            </a:prstGeom>
          </p:spPr>
        </p:pic>
        <p:sp>
          <p:nvSpPr>
            <p:cNvPr id="3" name="Rectangle à coins arrondis 2"/>
            <p:cNvSpPr/>
            <p:nvPr/>
          </p:nvSpPr>
          <p:spPr>
            <a:xfrm rot="394079">
              <a:off x="9194127" y="2143592"/>
              <a:ext cx="1293832" cy="67455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 rot="379938">
              <a:off x="9277904" y="1883678"/>
              <a:ext cx="1066318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fr-FR" sz="6000" b="0" cap="none" spc="0" dirty="0" err="1" smtClean="0">
                  <a:ln w="0">
                    <a:solidFill>
                      <a:srgbClr val="FFFF00"/>
                    </a:solidFill>
                  </a:ln>
                  <a:solidFill>
                    <a:srgbClr val="FFFF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mr</a:t>
              </a:r>
              <a:endParaRPr lang="fr-FR" sz="6000" b="0" cap="none" spc="0" dirty="0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" name="Rectangle à coins arrondis 5"/>
            <p:cNvSpPr/>
            <p:nvPr/>
          </p:nvSpPr>
          <p:spPr>
            <a:xfrm rot="21425250">
              <a:off x="8718497" y="1473071"/>
              <a:ext cx="1189315" cy="50488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 rot="21372196">
              <a:off x="8718394" y="1253802"/>
              <a:ext cx="1189749" cy="7848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fr-FR" sz="4500" b="0" cap="none" spc="0" dirty="0" err="1" smtClean="0">
                  <a:ln w="0">
                    <a:solidFill>
                      <a:schemeClr val="tx1"/>
                    </a:solidFill>
                  </a:ln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com</a:t>
              </a:r>
              <a:endParaRPr lang="fr-FR" sz="4500" b="0" cap="none" spc="0" dirty="0">
                <a:ln w="0">
                  <a:solidFill>
                    <a:schemeClr val="tx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6220918" y="4347148"/>
              <a:ext cx="5411449" cy="10493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Nous contacter</a:t>
              </a:r>
            </a:p>
            <a:p>
              <a:r>
                <a:rPr lang="fr-FR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hlinkClick r:id="rId4"/>
                </a:rPr>
                <a:t>https://geigroupe.mr/</a:t>
              </a:r>
              <a:endParaRPr lang="fr-FR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  <a:p>
              <a:r>
                <a:rPr lang="fr-FR" b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geigroupe@geigroupe.mr</a:t>
              </a:r>
              <a:endParaRPr lang="fr-F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706438" y="4593856"/>
              <a:ext cx="288029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fr-FR" sz="3000" b="0" cap="none" spc="0" dirty="0" smtClean="0">
                  <a:ln w="0">
                    <a:solidFill>
                      <a:schemeClr val="tx1"/>
                    </a:solidFill>
                  </a:ln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+222 41 15 12 39</a:t>
              </a:r>
              <a:endParaRPr lang="fr-FR" sz="3000" b="0" cap="none" spc="0" dirty="0">
                <a:ln w="0">
                  <a:solidFill>
                    <a:schemeClr val="tx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830295" y="3920249"/>
              <a:ext cx="288029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fr-FR" sz="3000" b="1" dirty="0" smtClean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HEBERGEMENT</a:t>
              </a:r>
              <a:endParaRPr lang="fr-FR" sz="3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26543" y="3399020"/>
              <a:ext cx="2880293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fr-FR" sz="2000" dirty="0" smtClean="0">
                  <a:ln w="0">
                    <a:solidFill>
                      <a:schemeClr val="tx1"/>
                    </a:solidFill>
                  </a:ln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ENREGISTREMENT</a:t>
              </a:r>
              <a:endParaRPr lang="fr-FR" sz="2000" b="0" cap="none" spc="0" dirty="0">
                <a:ln w="0">
                  <a:solidFill>
                    <a:schemeClr val="tx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839" y="1547277"/>
              <a:ext cx="1344816" cy="13380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799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17242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</Words>
  <Application>Microsoft Office PowerPoint</Application>
  <PresentationFormat>Grand écran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GEIGROUPE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 YOUBA</dc:creator>
  <cp:lastModifiedBy>Mohamed YOUBA</cp:lastModifiedBy>
  <cp:revision>6</cp:revision>
  <dcterms:created xsi:type="dcterms:W3CDTF">2019-09-17T13:26:41Z</dcterms:created>
  <dcterms:modified xsi:type="dcterms:W3CDTF">2019-10-10T13:15:33Z</dcterms:modified>
</cp:coreProperties>
</file>