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5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FF00"/>
    <a:srgbClr val="FF00FF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D7B-E570-43AE-8CC3-6AABFF8E84C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AA8E-F9D3-4DCD-A181-BC26C04179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6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D7B-E570-43AE-8CC3-6AABFF8E84C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AA8E-F9D3-4DCD-A181-BC26C04179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5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D7B-E570-43AE-8CC3-6AABFF8E84C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AA8E-F9D3-4DCD-A181-BC26C04179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4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D7B-E570-43AE-8CC3-6AABFF8E84C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AA8E-F9D3-4DCD-A181-BC26C04179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2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D7B-E570-43AE-8CC3-6AABFF8E84C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AA8E-F9D3-4DCD-A181-BC26C04179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8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D7B-E570-43AE-8CC3-6AABFF8E84C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AA8E-F9D3-4DCD-A181-BC26C04179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D7B-E570-43AE-8CC3-6AABFF8E84C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AA8E-F9D3-4DCD-A181-BC26C04179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5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D7B-E570-43AE-8CC3-6AABFF8E84C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AA8E-F9D3-4DCD-A181-BC26C04179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5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D7B-E570-43AE-8CC3-6AABFF8E84C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AA8E-F9D3-4DCD-A181-BC26C04179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4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D7B-E570-43AE-8CC3-6AABFF8E84C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AA8E-F9D3-4DCD-A181-BC26C04179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0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D7B-E570-43AE-8CC3-6AABFF8E84C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AA8E-F9D3-4DCD-A181-BC26C04179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3CD7B-E570-43AE-8CC3-6AABFF8E84CE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DAA8E-F9D3-4DCD-A181-BC26C04179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1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862" y="465542"/>
            <a:ext cx="11170276" cy="5780714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0000FF"/>
                </a:solidFill>
                <a:latin typeface="Garamond" panose="02020404030301010803" pitchFamily="18" charset="0"/>
              </a:rPr>
              <a:t>HOW TO INSTALL GEIFACTURE</a:t>
            </a:r>
            <a:br>
              <a:rPr lang="en-US" sz="5000" b="1" dirty="0">
                <a:solidFill>
                  <a:srgbClr val="0000FF"/>
                </a:solidFill>
                <a:latin typeface="Garamond" panose="02020404030301010803" pitchFamily="18" charset="0"/>
              </a:rPr>
            </a:br>
            <a:br>
              <a:rPr lang="en-US" sz="5000" b="1" dirty="0">
                <a:solidFill>
                  <a:srgbClr val="0000FF"/>
                </a:solidFill>
                <a:latin typeface="Garamond" panose="02020404030301010803" pitchFamily="18" charset="0"/>
              </a:rPr>
            </a:br>
            <a:br>
              <a:rPr lang="en-US" sz="5000" b="1" dirty="0">
                <a:solidFill>
                  <a:srgbClr val="0000FF"/>
                </a:solidFill>
                <a:latin typeface="Garamond" panose="02020404030301010803" pitchFamily="18" charset="0"/>
              </a:rPr>
            </a:br>
            <a:br>
              <a:rPr lang="en-US" sz="5000" b="1" dirty="0">
                <a:solidFill>
                  <a:srgbClr val="0000FF"/>
                </a:solidFill>
                <a:latin typeface="Garamond" panose="02020404030301010803" pitchFamily="18" charset="0"/>
              </a:rPr>
            </a:br>
            <a:br>
              <a:rPr lang="en-US" sz="5000" b="1" dirty="0">
                <a:solidFill>
                  <a:srgbClr val="0000FF"/>
                </a:solidFill>
                <a:latin typeface="Garamond" panose="02020404030301010803" pitchFamily="18" charset="0"/>
              </a:rPr>
            </a:br>
            <a:br>
              <a:rPr lang="en-US" sz="5000" b="1" dirty="0">
                <a:solidFill>
                  <a:srgbClr val="0000FF"/>
                </a:solidFill>
                <a:latin typeface="Garamond" panose="02020404030301010803" pitchFamily="18" charset="0"/>
              </a:rPr>
            </a:br>
            <a:br>
              <a:rPr lang="en-US" sz="5000" b="1" dirty="0">
                <a:solidFill>
                  <a:srgbClr val="0000FF"/>
                </a:solidFill>
                <a:latin typeface="Garamond" panose="02020404030301010803" pitchFamily="18" charset="0"/>
              </a:rPr>
            </a:br>
            <a:r>
              <a:rPr lang="en-US" sz="5000" b="1" dirty="0">
                <a:solidFill>
                  <a:srgbClr val="0000FF"/>
                </a:solidFill>
                <a:latin typeface="Garamond" panose="02020404030301010803" pitchFamily="18" charset="0"/>
              </a:rPr>
              <a:t> </a:t>
            </a:r>
            <a:r>
              <a:rPr lang="en-US" sz="5000" b="1" dirty="0">
                <a:solidFill>
                  <a:srgbClr val="006600"/>
                </a:solidFill>
                <a:latin typeface="Garamond" panose="02020404030301010803" pitchFamily="18" charset="0"/>
              </a:rPr>
              <a:t>LOCAL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5000" b="1" dirty="0">
                <a:solidFill>
                  <a:srgbClr val="0000FF"/>
                </a:solidFill>
                <a:latin typeface="Garamond" panose="02020404030301010803" pitchFamily="18" charset="0"/>
              </a:rPr>
              <a:t>and </a:t>
            </a:r>
            <a:r>
              <a:rPr lang="en-US" sz="5000" b="1" dirty="0">
                <a:solidFill>
                  <a:srgbClr val="00FF00"/>
                </a:solidFill>
                <a:latin typeface="Garamond" panose="02020404030301010803" pitchFamily="18" charset="0"/>
              </a:rPr>
              <a:t>LIVE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42812"/>
            <a:ext cx="3496614" cy="34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96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862" y="465542"/>
            <a:ext cx="11170276" cy="1285987"/>
          </a:xfrm>
        </p:spPr>
        <p:txBody>
          <a:bodyPr>
            <a:noAutofit/>
          </a:bodyPr>
          <a:lstStyle/>
          <a:p>
            <a:r>
              <a:rPr lang="en-US" sz="10000" b="1" dirty="0">
                <a:solidFill>
                  <a:srgbClr val="00FF00"/>
                </a:solidFill>
                <a:latin typeface="Garamond" panose="02020404030301010803" pitchFamily="18" charset="0"/>
              </a:rPr>
              <a:t>LIVE SERVER</a:t>
            </a:r>
          </a:p>
        </p:txBody>
      </p:sp>
      <p:pic>
        <p:nvPicPr>
          <p:cNvPr id="2050" name="Picture 2" descr="Résultat de recherche d'images pour &quot;cpanel log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44" y="1525468"/>
            <a:ext cx="8465712" cy="424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56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908" y="195084"/>
            <a:ext cx="2459865" cy="6935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STEP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3639" y="888641"/>
            <a:ext cx="8113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Connect to your cPanel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7155" y="1818202"/>
            <a:ext cx="862884" cy="188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46" y="2543576"/>
            <a:ext cx="10283908" cy="1770848"/>
          </a:xfrm>
          <a:prstGeom prst="rect">
            <a:avLst/>
          </a:prstGeom>
        </p:spPr>
      </p:pic>
      <p:sp>
        <p:nvSpPr>
          <p:cNvPr id="9" name="Rectangle : coins arrondis 8"/>
          <p:cNvSpPr/>
          <p:nvPr/>
        </p:nvSpPr>
        <p:spPr>
          <a:xfrm>
            <a:off x="2047741" y="2884868"/>
            <a:ext cx="1197735" cy="14295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553791" y="5657495"/>
            <a:ext cx="8113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Click on ‘</a:t>
            </a:r>
            <a:r>
              <a:rPr 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MySQL Database Wizard</a:t>
            </a:r>
            <a:r>
              <a:rPr lang="en-US" sz="4000" b="1" dirty="0">
                <a:latin typeface="Garamond" panose="02020404030301010803" pitchFamily="18" charset="0"/>
              </a:rPr>
              <a:t>’</a:t>
            </a:r>
          </a:p>
        </p:txBody>
      </p:sp>
      <p:sp>
        <p:nvSpPr>
          <p:cNvPr id="13" name="Flèche : bas 12"/>
          <p:cNvSpPr/>
          <p:nvPr/>
        </p:nvSpPr>
        <p:spPr>
          <a:xfrm rot="10800000">
            <a:off x="2324634" y="4335576"/>
            <a:ext cx="631065" cy="1421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8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41" y="1809031"/>
            <a:ext cx="10255918" cy="32399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908" y="195084"/>
            <a:ext cx="2459865" cy="6935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STEP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3639" y="888641"/>
            <a:ext cx="8113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Choose a name for your database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7155" y="1818202"/>
            <a:ext cx="862884" cy="188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553791" y="5657495"/>
            <a:ext cx="1124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Write your database name and click ‘</a:t>
            </a:r>
            <a:r>
              <a:rPr 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Next Step</a:t>
            </a:r>
            <a:r>
              <a:rPr lang="en-US" sz="4000" b="1" dirty="0">
                <a:latin typeface="Garamond" panose="02020404030301010803" pitchFamily="18" charset="0"/>
              </a:rPr>
              <a:t>’</a:t>
            </a:r>
          </a:p>
        </p:txBody>
      </p:sp>
      <p:sp>
        <p:nvSpPr>
          <p:cNvPr id="13" name="Flèche : bas 12"/>
          <p:cNvSpPr/>
          <p:nvPr/>
        </p:nvSpPr>
        <p:spPr>
          <a:xfrm rot="10800000">
            <a:off x="3940933" y="4338329"/>
            <a:ext cx="631065" cy="1421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013657" y="3729803"/>
            <a:ext cx="2459865" cy="4608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Garamond" panose="02020404030301010803" pitchFamily="18" charset="0"/>
              </a:rPr>
              <a:t>db_name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6986" y="3876541"/>
            <a:ext cx="719087" cy="31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 : coins arrondis 8"/>
          <p:cNvSpPr/>
          <p:nvPr/>
        </p:nvSpPr>
        <p:spPr>
          <a:xfrm>
            <a:off x="3166073" y="3734874"/>
            <a:ext cx="2088508" cy="4893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63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908" y="195084"/>
            <a:ext cx="2459865" cy="6935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STEP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3639" y="862883"/>
            <a:ext cx="8113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Choose ‘</a:t>
            </a:r>
            <a:r>
              <a:rPr 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Username and Password</a:t>
            </a:r>
            <a:r>
              <a:rPr lang="en-US" sz="4000" b="1" dirty="0">
                <a:latin typeface="Garamond" panose="02020404030301010803" pitchFamily="18" charset="0"/>
              </a:rPr>
              <a:t>’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7155" y="1818202"/>
            <a:ext cx="862884" cy="188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553791" y="5657495"/>
            <a:ext cx="1124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Click ‘</a:t>
            </a:r>
            <a:r>
              <a:rPr 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Create User</a:t>
            </a:r>
            <a:r>
              <a:rPr lang="en-US" sz="4000" b="1" dirty="0">
                <a:latin typeface="Garamond" panose="02020404030301010803" pitchFamily="18" charset="0"/>
              </a:rPr>
              <a:t>’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5" y="1557337"/>
            <a:ext cx="9293918" cy="4202272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2806529" y="2917586"/>
            <a:ext cx="2459865" cy="4608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Garamond" panose="02020404030301010803" pitchFamily="18" charset="0"/>
              </a:rPr>
              <a:t>username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6986" y="3876541"/>
            <a:ext cx="719087" cy="31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46986" y="3124032"/>
            <a:ext cx="719087" cy="146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 : coins arrondis 13"/>
          <p:cNvSpPr/>
          <p:nvPr/>
        </p:nvSpPr>
        <p:spPr>
          <a:xfrm>
            <a:off x="3140315" y="3023987"/>
            <a:ext cx="1753657" cy="308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43964" y="2498502"/>
            <a:ext cx="1738651" cy="33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2113200" y="3404194"/>
            <a:ext cx="2459865" cy="4608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Garamond" panose="02020404030301010803" pitchFamily="18" charset="0"/>
              </a:rPr>
              <a:t>password</a:t>
            </a:r>
          </a:p>
        </p:txBody>
      </p:sp>
      <p:sp>
        <p:nvSpPr>
          <p:cNvPr id="18" name="Rectangle : coins arrondis 17"/>
          <p:cNvSpPr/>
          <p:nvPr/>
        </p:nvSpPr>
        <p:spPr>
          <a:xfrm>
            <a:off x="2511381" y="3587868"/>
            <a:ext cx="1753657" cy="2182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2062782" y="3728818"/>
            <a:ext cx="2459865" cy="4608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Garamond" panose="02020404030301010803" pitchFamily="18" charset="0"/>
              </a:rPr>
              <a:t>password</a:t>
            </a:r>
          </a:p>
        </p:txBody>
      </p:sp>
      <p:sp>
        <p:nvSpPr>
          <p:cNvPr id="20" name="Rectangle : coins arrondis 19"/>
          <p:cNvSpPr/>
          <p:nvPr/>
        </p:nvSpPr>
        <p:spPr>
          <a:xfrm>
            <a:off x="2486721" y="3899613"/>
            <a:ext cx="1753657" cy="2533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7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908" y="195084"/>
            <a:ext cx="2459865" cy="6935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STEP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7155" y="1818202"/>
            <a:ext cx="862884" cy="188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43964" y="2498502"/>
            <a:ext cx="1738651" cy="33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78" y="962864"/>
            <a:ext cx="10240220" cy="56864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419162" y="288854"/>
            <a:ext cx="6376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Garamond" panose="02020404030301010803" pitchFamily="18" charset="0"/>
              </a:rPr>
              <a:t>Click on ‘</a:t>
            </a:r>
            <a:r>
              <a:rPr 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ALL PRIVILIGES</a:t>
            </a:r>
            <a:r>
              <a:rPr lang="en-US" sz="4000" b="1" dirty="0">
                <a:latin typeface="Garamond" panose="02020404030301010803" pitchFamily="18" charset="0"/>
              </a:rPr>
              <a:t>’ to grant all privileges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53792" y="6128140"/>
            <a:ext cx="453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Click ‘</a:t>
            </a:r>
            <a:r>
              <a:rPr 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Next Step</a:t>
            </a:r>
            <a:r>
              <a:rPr lang="en-US" sz="4000" b="1" dirty="0">
                <a:latin typeface="Garamond" panose="02020404030301010803" pitchFamily="18" charset="0"/>
              </a:rPr>
              <a:t>’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806529" y="2917586"/>
            <a:ext cx="2459865" cy="4608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Garamond" panose="02020404030301010803" pitchFamily="18" charset="0"/>
              </a:rPr>
              <a:t>username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6986" y="3124032"/>
            <a:ext cx="719087" cy="146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 : coins arrondis 13"/>
          <p:cNvSpPr/>
          <p:nvPr/>
        </p:nvSpPr>
        <p:spPr>
          <a:xfrm>
            <a:off x="3448314" y="2540642"/>
            <a:ext cx="1753657" cy="308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4424" y="1612293"/>
            <a:ext cx="1485615" cy="205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93905" y="2006372"/>
            <a:ext cx="1485615" cy="205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26906" y="2160546"/>
            <a:ext cx="1560000" cy="193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72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908" y="195084"/>
            <a:ext cx="2459865" cy="6935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STEP 5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7155" y="1818202"/>
            <a:ext cx="862884" cy="188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46986" y="3124032"/>
            <a:ext cx="719087" cy="146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4424" y="1612293"/>
            <a:ext cx="1485615" cy="205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93905" y="2006372"/>
            <a:ext cx="1485615" cy="205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26906" y="2160546"/>
            <a:ext cx="1560000" cy="193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39" y="1607985"/>
            <a:ext cx="11016771" cy="34024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182253" y="2786555"/>
            <a:ext cx="3039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DONE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9518" y="2971800"/>
            <a:ext cx="1438835" cy="337397"/>
          </a:xfrm>
          <a:prstGeom prst="rect">
            <a:avLst/>
          </a:prstGeom>
          <a:solidFill>
            <a:srgbClr val="CCFFCC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55339" y="2955333"/>
            <a:ext cx="1653990" cy="337397"/>
          </a:xfrm>
          <a:prstGeom prst="rect">
            <a:avLst/>
          </a:prstGeom>
          <a:solidFill>
            <a:srgbClr val="CCFFCC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43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908" y="195084"/>
            <a:ext cx="2459865" cy="6935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STEP 6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222"/>
            <a:ext cx="12192000" cy="44024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81837" y="1841679"/>
            <a:ext cx="746974" cy="180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57749" y="1841679"/>
            <a:ext cx="746974" cy="180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06318" y="2058530"/>
            <a:ext cx="746974" cy="180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75763" y="2483532"/>
            <a:ext cx="1700009" cy="813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45121" y="2080107"/>
            <a:ext cx="1700009" cy="1216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4314423"/>
            <a:ext cx="4443211" cy="1291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1" y="3877585"/>
            <a:ext cx="4056845" cy="213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24784" y="3870977"/>
            <a:ext cx="4056845" cy="213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224784" y="4314423"/>
            <a:ext cx="5391960" cy="1442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25"/>
          <p:cNvSpPr txBox="1"/>
          <p:nvPr/>
        </p:nvSpPr>
        <p:spPr>
          <a:xfrm>
            <a:off x="463639" y="888641"/>
            <a:ext cx="11153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Upload ‘</a:t>
            </a:r>
            <a:r>
              <a:rPr 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geifacture</a:t>
            </a:r>
            <a:r>
              <a:rPr lang="en-US" sz="4000" b="1" dirty="0">
                <a:latin typeface="Garamond" panose="02020404030301010803" pitchFamily="18" charset="0"/>
              </a:rPr>
              <a:t>’ folder to your live server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70879" y="1841679"/>
            <a:ext cx="1242811" cy="180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188" y="4359298"/>
            <a:ext cx="104775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89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908" y="195084"/>
            <a:ext cx="2459865" cy="6935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STEP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3639" y="566666"/>
            <a:ext cx="11462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Open your browser and type ‘</a:t>
            </a:r>
            <a:r>
              <a:rPr lang="en-US" sz="4000" b="1" dirty="0" err="1">
                <a:solidFill>
                  <a:srgbClr val="0000FF"/>
                </a:solidFill>
                <a:latin typeface="Garamond" panose="02020404030301010803" pitchFamily="18" charset="0"/>
              </a:rPr>
              <a:t>YourURL</a:t>
            </a:r>
            <a:r>
              <a:rPr lang="en-US" sz="4000" b="1" dirty="0">
                <a:solidFill>
                  <a:srgbClr val="0000FF"/>
                </a:solidFill>
                <a:latin typeface="Garamond" panose="02020404030301010803" pitchFamily="18" charset="0"/>
              </a:rPr>
              <a:t>/geifacture/</a:t>
            </a:r>
            <a:r>
              <a:rPr lang="en-US" sz="4000" b="1" dirty="0">
                <a:latin typeface="Garamond" panose="02020404030301010803" pitchFamily="18" charset="0"/>
              </a:rPr>
              <a:t>’ and press ‘</a:t>
            </a:r>
            <a:r>
              <a:rPr 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ENTER</a:t>
            </a:r>
            <a:r>
              <a:rPr lang="en-US" sz="4000" b="1" dirty="0">
                <a:latin typeface="Garamond" panose="02020404030301010803" pitchFamily="18" charset="0"/>
              </a:rPr>
              <a:t>’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648496" y="2212079"/>
            <a:ext cx="9092484" cy="4463335"/>
            <a:chOff x="1648496" y="1779565"/>
            <a:chExt cx="9092484" cy="489585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8496" y="1779565"/>
              <a:ext cx="9092484" cy="48958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648496" y="2047741"/>
              <a:ext cx="9092484" cy="2704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116687" y="2212079"/>
            <a:ext cx="2962141" cy="24448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463639" y="6143232"/>
            <a:ext cx="1146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Click on ‘</a:t>
            </a:r>
            <a:r>
              <a:rPr 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CONTINUE …</a:t>
            </a:r>
            <a:r>
              <a:rPr lang="en-US" sz="4000" b="1" dirty="0">
                <a:latin typeface="Garamond" panose="02020404030301010803" pitchFamily="18" charset="0"/>
              </a:rPr>
              <a:t>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80337" y="5615189"/>
            <a:ext cx="1468192" cy="342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116687" y="2070551"/>
            <a:ext cx="2987900" cy="3988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http://geigroupe.mr/geifacture/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262124" y="2591533"/>
            <a:ext cx="9813702" cy="7183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0000FF"/>
                </a:solidFill>
                <a:latin typeface="Garamond" panose="02020404030301010803" pitchFamily="18" charset="0"/>
              </a:rPr>
              <a:t>If you want to run directly from your domain like this http://geigroupe.mr/. Place the content of geifacture folder directly on the root of your domain. Usually in </a:t>
            </a:r>
            <a:r>
              <a:rPr lang="en-US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public/html/</a:t>
            </a:r>
          </a:p>
        </p:txBody>
      </p:sp>
    </p:spTree>
    <p:extLst>
      <p:ext uri="{BB962C8B-B14F-4D97-AF65-F5344CB8AC3E}">
        <p14:creationId xmlns:p14="http://schemas.microsoft.com/office/powerpoint/2010/main" val="3963904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908" y="195084"/>
            <a:ext cx="2459865" cy="6935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STEP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3639" y="888641"/>
            <a:ext cx="1146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Click on ‘</a:t>
            </a:r>
            <a:r>
              <a:rPr 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THE GREEN BUTTON …</a:t>
            </a:r>
            <a:r>
              <a:rPr lang="en-US" sz="4000" b="1" dirty="0">
                <a:latin typeface="Garamond" panose="02020404030301010803" pitchFamily="18" charset="0"/>
              </a:rPr>
              <a:t>’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7155" y="1818202"/>
            <a:ext cx="862884" cy="188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63" y="1596527"/>
            <a:ext cx="7600950" cy="48622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40945" y="5615188"/>
            <a:ext cx="991675" cy="631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21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908" y="195084"/>
            <a:ext cx="2459865" cy="6935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STEP 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7155" y="1818202"/>
            <a:ext cx="862884" cy="188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96" y="1242584"/>
            <a:ext cx="9086850" cy="53816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3639" y="888641"/>
            <a:ext cx="7933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Fill  on ‘</a:t>
            </a:r>
            <a:r>
              <a:rPr 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INFORMATIONS…</a:t>
            </a:r>
            <a:r>
              <a:rPr lang="en-US" sz="4000" b="1" dirty="0">
                <a:latin typeface="Garamond" panose="02020404030301010803" pitchFamily="18" charset="0"/>
              </a:rPr>
              <a:t>’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022760" y="2933648"/>
            <a:ext cx="1558343" cy="2472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database_name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027051" y="3371871"/>
            <a:ext cx="2069209" cy="2367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>
                <a:solidFill>
                  <a:srgbClr val="0000FF"/>
                </a:solidFill>
                <a:latin typeface="Garamond" panose="02020404030301010803" pitchFamily="18" charset="0"/>
              </a:rPr>
              <a:t>database_username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087155" y="4710933"/>
            <a:ext cx="1146222" cy="2731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err="1">
                <a:solidFill>
                  <a:srgbClr val="0000FF"/>
                </a:solidFill>
                <a:latin typeface="Garamond" panose="02020404030301010803" pitchFamily="18" charset="0"/>
              </a:rPr>
              <a:t>user_name</a:t>
            </a:r>
            <a:endParaRPr lang="en-US" sz="2000" b="1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5022760" y="4913873"/>
            <a:ext cx="3206840" cy="4050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1" dirty="0">
                <a:solidFill>
                  <a:srgbClr val="0000FF"/>
                </a:solidFill>
                <a:latin typeface="Garamond" panose="02020404030301010803" pitchFamily="18" charset="0"/>
              </a:rPr>
              <a:t>email address to recover your password if lost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3116688" y="5673729"/>
            <a:ext cx="1906072" cy="2731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err="1">
                <a:solidFill>
                  <a:srgbClr val="0000FF"/>
                </a:solidFill>
                <a:latin typeface="Garamond" panose="02020404030301010803" pitchFamily="18" charset="0"/>
              </a:rPr>
              <a:t>user_password</a:t>
            </a:r>
            <a:endParaRPr lang="en-US" sz="2000" b="1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5950038" y="5661797"/>
            <a:ext cx="2279561" cy="2851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err="1">
                <a:solidFill>
                  <a:srgbClr val="0000FF"/>
                </a:solidFill>
                <a:latin typeface="Garamond" panose="02020404030301010803" pitchFamily="18" charset="0"/>
              </a:rPr>
              <a:t>user_password</a:t>
            </a:r>
            <a:endParaRPr lang="en-US" sz="2000" b="1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842198" y="6435257"/>
            <a:ext cx="3636136" cy="3799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FF"/>
                </a:solidFill>
                <a:latin typeface="Garamond" panose="02020404030301010803" pitchFamily="18" charset="0"/>
              </a:rPr>
              <a:t>When done, click on ‘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SUBMIT</a:t>
            </a:r>
            <a:r>
              <a:rPr lang="en-US" b="1" dirty="0">
                <a:solidFill>
                  <a:srgbClr val="0000FF"/>
                </a:solidFill>
                <a:latin typeface="Garamond" panose="02020404030301010803" pitchFamily="18" charset="0"/>
              </a:rPr>
              <a:t>’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022760" y="3786389"/>
            <a:ext cx="2069209" cy="1989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>
                <a:solidFill>
                  <a:srgbClr val="0000FF"/>
                </a:solidFill>
                <a:latin typeface="Garamond" panose="02020404030301010803" pitchFamily="18" charset="0"/>
              </a:rPr>
              <a:t>database_password</a:t>
            </a:r>
          </a:p>
        </p:txBody>
      </p:sp>
    </p:spTree>
    <p:extLst>
      <p:ext uri="{BB962C8B-B14F-4D97-AF65-F5344CB8AC3E}">
        <p14:creationId xmlns:p14="http://schemas.microsoft.com/office/powerpoint/2010/main" val="144247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862" y="246599"/>
            <a:ext cx="11170276" cy="1285987"/>
          </a:xfrm>
        </p:spPr>
        <p:txBody>
          <a:bodyPr>
            <a:noAutofit/>
          </a:bodyPr>
          <a:lstStyle/>
          <a:p>
            <a:r>
              <a:rPr lang="en-US" sz="10000" b="1" dirty="0">
                <a:solidFill>
                  <a:srgbClr val="006600"/>
                </a:solidFill>
                <a:latin typeface="Garamond" panose="02020404030301010803" pitchFamily="18" charset="0"/>
              </a:rPr>
              <a:t>LOCAL SERVER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91921" y="5950040"/>
            <a:ext cx="11608158" cy="6825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In this example, I am using </a:t>
            </a:r>
            <a:r>
              <a:rPr lang="en-US" sz="3000" b="1" dirty="0">
                <a:solidFill>
                  <a:srgbClr val="FF00FF"/>
                </a:solidFill>
                <a:latin typeface="Garamond" panose="02020404030301010803" pitchFamily="18" charset="0"/>
              </a:rPr>
              <a:t>WAMPSERVER</a:t>
            </a:r>
            <a:r>
              <a:rPr lang="en-US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, but you can use any!</a:t>
            </a:r>
          </a:p>
        </p:txBody>
      </p:sp>
      <p:pic>
        <p:nvPicPr>
          <p:cNvPr id="1026" name="Picture 2" descr="Résultat de recherche d'images pour &quot;wampserve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562100"/>
            <a:ext cx="88106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35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908" y="195084"/>
            <a:ext cx="3271236" cy="6935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STEP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3639" y="888641"/>
            <a:ext cx="1146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You are now ready to use the application.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7155" y="1818202"/>
            <a:ext cx="862884" cy="188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62" y="1596527"/>
            <a:ext cx="7306616" cy="48944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5908" y="4056847"/>
            <a:ext cx="2240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You can click here to start using the application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169756" y="5177309"/>
            <a:ext cx="2240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Or you can click here to manage the application</a:t>
            </a:r>
          </a:p>
        </p:txBody>
      </p:sp>
      <p:sp>
        <p:nvSpPr>
          <p:cNvPr id="6" name="Flèche : bas 5"/>
          <p:cNvSpPr/>
          <p:nvPr/>
        </p:nvSpPr>
        <p:spPr>
          <a:xfrm rot="5400000">
            <a:off x="6815701" y="3513537"/>
            <a:ext cx="364901" cy="4343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èche : bas 10"/>
          <p:cNvSpPr/>
          <p:nvPr/>
        </p:nvSpPr>
        <p:spPr>
          <a:xfrm rot="5400000" flipV="1">
            <a:off x="2490233" y="3958292"/>
            <a:ext cx="364901" cy="10168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07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862" y="2562896"/>
            <a:ext cx="11170276" cy="1249250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0000FF"/>
                </a:solidFill>
                <a:latin typeface="Garamond" panose="02020404030301010803" pitchFamily="18" charset="0"/>
              </a:rPr>
              <a:t> </a:t>
            </a:r>
            <a:r>
              <a:rPr lang="en-US" sz="5000" b="1" dirty="0">
                <a:solidFill>
                  <a:srgbClr val="006600"/>
                </a:solidFill>
                <a:latin typeface="Garamond" panose="02020404030301010803" pitchFamily="18" charset="0"/>
              </a:rPr>
              <a:t>THANK YOU</a:t>
            </a:r>
            <a:endParaRPr lang="en-US" sz="5000" b="1" dirty="0">
              <a:solidFill>
                <a:srgbClr val="00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908" y="195084"/>
            <a:ext cx="2459865" cy="6935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STEP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3639" y="566666"/>
            <a:ext cx="11462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Run your server and Unzip ‘</a:t>
            </a:r>
            <a:r>
              <a:rPr lang="en-US" sz="4000" b="1" dirty="0">
                <a:solidFill>
                  <a:srgbClr val="0000FF"/>
                </a:solidFill>
                <a:latin typeface="Garamond" panose="02020404030301010803" pitchFamily="18" charset="0"/>
              </a:rPr>
              <a:t>GEIFACTURE</a:t>
            </a:r>
            <a:r>
              <a:rPr lang="en-US" sz="4000" b="1" dirty="0">
                <a:latin typeface="Garamond" panose="02020404030301010803" pitchFamily="18" charset="0"/>
              </a:rPr>
              <a:t>’ downloaded from CodeCanyon and place it in your local server folder.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11" y="2688602"/>
            <a:ext cx="4909199" cy="381523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310" y="2688603"/>
            <a:ext cx="6220496" cy="381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2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908" y="195084"/>
            <a:ext cx="2459865" cy="6935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STEP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3639" y="734093"/>
            <a:ext cx="11462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Garamond" panose="02020404030301010803" pitchFamily="18" charset="0"/>
              </a:rPr>
              <a:t>Connect to your local server ‘</a:t>
            </a:r>
            <a:r>
              <a:rPr lang="en-US" sz="4000" b="1" dirty="0">
                <a:solidFill>
                  <a:srgbClr val="0000FF"/>
                </a:solidFill>
                <a:latin typeface="Garamond" panose="02020404030301010803" pitchFamily="18" charset="0"/>
              </a:rPr>
              <a:t>localhost/phpMyAdmin/</a:t>
            </a:r>
            <a:r>
              <a:rPr lang="en-US" sz="4000" b="1" dirty="0">
                <a:latin typeface="Garamond" panose="02020404030301010803" pitchFamily="18" charset="0"/>
              </a:rPr>
              <a:t>’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" y="2212080"/>
            <a:ext cx="11294771" cy="43764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3639" y="2369713"/>
            <a:ext cx="11294771" cy="218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57589" y="2212080"/>
            <a:ext cx="2279560" cy="157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8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908" y="195084"/>
            <a:ext cx="2459865" cy="6935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STEP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3639" y="888641"/>
            <a:ext cx="1146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Click on ‘</a:t>
            </a:r>
            <a:r>
              <a:rPr lang="en-US" sz="4000" b="1" dirty="0">
                <a:solidFill>
                  <a:srgbClr val="0000FF"/>
                </a:solidFill>
                <a:latin typeface="Garamond" panose="02020404030301010803" pitchFamily="18" charset="0"/>
              </a:rPr>
              <a:t>Databases</a:t>
            </a:r>
            <a:r>
              <a:rPr lang="en-US" sz="4000" b="1" dirty="0">
                <a:latin typeface="Garamond" panose="02020404030301010803" pitchFamily="18" charset="0"/>
              </a:rPr>
              <a:t>’ and create a new database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40" y="1825580"/>
            <a:ext cx="9183710" cy="3844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1527" y="2176530"/>
            <a:ext cx="1094704" cy="3090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605308" y="5898977"/>
            <a:ext cx="10985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In this example, I will call my database‘</a:t>
            </a:r>
            <a:r>
              <a:rPr lang="en-US" sz="4000" b="1" dirty="0">
                <a:solidFill>
                  <a:srgbClr val="0000FF"/>
                </a:solidFill>
                <a:latin typeface="Garamond" panose="02020404030301010803" pitchFamily="18" charset="0"/>
              </a:rPr>
              <a:t>demo1</a:t>
            </a:r>
            <a:r>
              <a:rPr lang="en-US" sz="4000" b="1" dirty="0">
                <a:latin typeface="Garamond" panose="02020404030301010803" pitchFamily="18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17193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908" y="195084"/>
            <a:ext cx="2459865" cy="6935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STEP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3639" y="721214"/>
            <a:ext cx="11462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Open your browser and type ‘</a:t>
            </a:r>
            <a:r>
              <a:rPr lang="en-US" sz="4000" b="1" dirty="0">
                <a:solidFill>
                  <a:srgbClr val="0000FF"/>
                </a:solidFill>
                <a:latin typeface="Garamond" panose="02020404030301010803" pitchFamily="18" charset="0"/>
              </a:rPr>
              <a:t>localhost/geifacture/</a:t>
            </a:r>
            <a:r>
              <a:rPr lang="en-US" sz="4000" b="1" dirty="0">
                <a:latin typeface="Garamond" panose="02020404030301010803" pitchFamily="18" charset="0"/>
              </a:rPr>
              <a:t>’ and press ‘</a:t>
            </a:r>
            <a:r>
              <a:rPr 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ENTER</a:t>
            </a:r>
            <a:r>
              <a:rPr lang="en-US" sz="4000" b="1" dirty="0">
                <a:latin typeface="Garamond" panose="02020404030301010803" pitchFamily="18" charset="0"/>
              </a:rPr>
              <a:t>’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648496" y="2212079"/>
            <a:ext cx="9092484" cy="4463335"/>
            <a:chOff x="1648496" y="1779565"/>
            <a:chExt cx="9092484" cy="489585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8496" y="1779565"/>
              <a:ext cx="9092484" cy="48958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648496" y="2047741"/>
              <a:ext cx="9092484" cy="2704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087155" y="1818202"/>
            <a:ext cx="862884" cy="188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16687" y="2212079"/>
            <a:ext cx="2962141" cy="244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463639" y="6143232"/>
            <a:ext cx="1146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Click on ‘</a:t>
            </a:r>
            <a:r>
              <a:rPr 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CONTINUE …</a:t>
            </a:r>
            <a:r>
              <a:rPr lang="en-US" sz="4000" b="1" dirty="0">
                <a:latin typeface="Garamond" panose="02020404030301010803" pitchFamily="18" charset="0"/>
              </a:rPr>
              <a:t>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80337" y="5615189"/>
            <a:ext cx="1468192" cy="342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5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908" y="195084"/>
            <a:ext cx="2459865" cy="6935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STEP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3639" y="888641"/>
            <a:ext cx="1146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Click on ‘</a:t>
            </a:r>
            <a:r>
              <a:rPr 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THE GREEN BUTTON …</a:t>
            </a:r>
            <a:r>
              <a:rPr lang="en-US" sz="4000" b="1" dirty="0">
                <a:latin typeface="Garamond" panose="02020404030301010803" pitchFamily="18" charset="0"/>
              </a:rPr>
              <a:t>’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7155" y="1818202"/>
            <a:ext cx="862884" cy="188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63" y="1596527"/>
            <a:ext cx="7600950" cy="48622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40945" y="5615188"/>
            <a:ext cx="991675" cy="631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4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908" y="195084"/>
            <a:ext cx="2459865" cy="6935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STEP 6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7155" y="1818202"/>
            <a:ext cx="862884" cy="188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96" y="1242584"/>
            <a:ext cx="9086850" cy="53816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3639" y="759851"/>
            <a:ext cx="1146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Fill  on ‘</a:t>
            </a:r>
            <a:r>
              <a:rPr 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INFORMATIONS…</a:t>
            </a:r>
            <a:r>
              <a:rPr lang="en-US" sz="4000" b="1" dirty="0">
                <a:latin typeface="Garamond" panose="02020404030301010803" pitchFamily="18" charset="0"/>
              </a:rPr>
              <a:t>’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022761" y="2933648"/>
            <a:ext cx="1146222" cy="2731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demo1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027052" y="3371871"/>
            <a:ext cx="1146222" cy="2533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>
                <a:solidFill>
                  <a:srgbClr val="0000FF"/>
                </a:solidFill>
                <a:latin typeface="Garamond" panose="02020404030301010803" pitchFamily="18" charset="0"/>
              </a:rPr>
              <a:t>root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847786" y="3268839"/>
            <a:ext cx="30780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</a:rPr>
              <a:t>I am using here default username, you can use yours. I my case I do not have password, I leave empty.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2760" y="3294597"/>
            <a:ext cx="6800045" cy="7386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087155" y="4710933"/>
            <a:ext cx="1146222" cy="2731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admin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5112912" y="4913873"/>
            <a:ext cx="3026535" cy="4050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geigroupe@geigroupe.com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3116688" y="5673729"/>
            <a:ext cx="1146222" cy="2731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123456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5950039" y="5661797"/>
            <a:ext cx="1146222" cy="2731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123456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94715" y="4406606"/>
            <a:ext cx="9028090" cy="15820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8663189" y="4847529"/>
            <a:ext cx="307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</a:rPr>
              <a:t>You can follow my example or use your own information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842198" y="6435257"/>
            <a:ext cx="3636136" cy="3799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FF"/>
                </a:solidFill>
                <a:latin typeface="Garamond" panose="02020404030301010803" pitchFamily="18" charset="0"/>
              </a:rPr>
              <a:t>When done, click on ‘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SUBMIT</a:t>
            </a:r>
            <a:r>
              <a:rPr lang="en-US" b="1" dirty="0">
                <a:solidFill>
                  <a:srgbClr val="0000FF"/>
                </a:solidFill>
                <a:latin typeface="Garamond" panose="02020404030301010803" pitchFamily="18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83246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908" y="195084"/>
            <a:ext cx="2459865" cy="6935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STEP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3639" y="888641"/>
            <a:ext cx="1146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You are now ready to use the application.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7155" y="1818202"/>
            <a:ext cx="862884" cy="188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62" y="1596527"/>
            <a:ext cx="7306616" cy="48944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5908" y="4056847"/>
            <a:ext cx="2240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You can click here to start using the application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169756" y="5177309"/>
            <a:ext cx="2240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Or you can click here to manage the application</a:t>
            </a:r>
          </a:p>
        </p:txBody>
      </p:sp>
      <p:sp>
        <p:nvSpPr>
          <p:cNvPr id="6" name="Flèche : bas 5"/>
          <p:cNvSpPr/>
          <p:nvPr/>
        </p:nvSpPr>
        <p:spPr>
          <a:xfrm rot="5400000">
            <a:off x="6815701" y="3513537"/>
            <a:ext cx="364901" cy="4343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èche : bas 10"/>
          <p:cNvSpPr/>
          <p:nvPr/>
        </p:nvSpPr>
        <p:spPr>
          <a:xfrm rot="5400000" flipV="1">
            <a:off x="2490233" y="3958292"/>
            <a:ext cx="364901" cy="10168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777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432</Words>
  <Application>Microsoft Office PowerPoint</Application>
  <PresentationFormat>Grand écran</PresentationFormat>
  <Paragraphs>74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Thème Office</vt:lpstr>
      <vt:lpstr>HOW TO INSTALL GEIFACTURE        LOCAL and LIVE</vt:lpstr>
      <vt:lpstr>LOCAL SERVER</vt:lpstr>
      <vt:lpstr>STEP 1</vt:lpstr>
      <vt:lpstr>STEP 2</vt:lpstr>
      <vt:lpstr>STEP 3</vt:lpstr>
      <vt:lpstr>STEP 4</vt:lpstr>
      <vt:lpstr>STEP 5</vt:lpstr>
      <vt:lpstr>STEP 6</vt:lpstr>
      <vt:lpstr>STEP 7</vt:lpstr>
      <vt:lpstr>LIVE SERVER</vt:lpstr>
      <vt:lpstr>STEP 1</vt:lpstr>
      <vt:lpstr>STEP 2</vt:lpstr>
      <vt:lpstr>STEP 3</vt:lpstr>
      <vt:lpstr>STEP 4</vt:lpstr>
      <vt:lpstr>STEP 5</vt:lpstr>
      <vt:lpstr>STEP 6</vt:lpstr>
      <vt:lpstr>STEP 7</vt:lpstr>
      <vt:lpstr>STEP 8</vt:lpstr>
      <vt:lpstr>STEP 9</vt:lpstr>
      <vt:lpstr>STEP 10</vt:lpstr>
      <vt:lpstr>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Mohamed YOUBA</dc:creator>
  <cp:lastModifiedBy>Mohamed YOUBA</cp:lastModifiedBy>
  <cp:revision>28</cp:revision>
  <dcterms:created xsi:type="dcterms:W3CDTF">2017-05-29T08:49:35Z</dcterms:created>
  <dcterms:modified xsi:type="dcterms:W3CDTF">2017-05-29T14:17:47Z</dcterms:modified>
</cp:coreProperties>
</file>