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25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59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857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58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08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70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207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51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4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6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29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rgbClr val="000099"/>
            </a:gs>
            <a:gs pos="24000">
              <a:schemeClr val="accent1">
                <a:lumMod val="89000"/>
              </a:schemeClr>
            </a:gs>
            <a:gs pos="0">
              <a:schemeClr val="accent1">
                <a:lumMod val="75000"/>
              </a:schemeClr>
            </a:gs>
            <a:gs pos="97000">
              <a:schemeClr val="accent1">
                <a:lumMod val="7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D3813-F89B-4F1B-B25D-C4DABE5779A0}" type="datetimeFigureOut">
              <a:rPr lang="en-US" smtClean="0"/>
              <a:t>5/29/2017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8537F-10E4-4502-8BC1-64FD2329FB99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633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51693"/>
            <a:ext cx="9144000" cy="945588"/>
          </a:xfrm>
        </p:spPr>
        <p:txBody>
          <a:bodyPr/>
          <a:lstStyle/>
          <a:p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GEIFACTURE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70448" y="1350497"/>
            <a:ext cx="5397305" cy="5008099"/>
          </a:xfrm>
        </p:spPr>
        <p:txBody>
          <a:bodyPr>
            <a:normAutofit/>
          </a:bodyPr>
          <a:lstStyle/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Quotes, Invoices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Single or Multi-users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Unlimited clients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Unlimited field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Unlimited Invoices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Unlimited Quotes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Detailed documentation is included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Multiple language support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Responsive layout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View record per Members</a:t>
            </a:r>
            <a:endParaRPr lang="fr-FR" b="1" dirty="0">
              <a:solidFill>
                <a:schemeClr val="bg1"/>
              </a:solidFill>
            </a:endParaRPr>
          </a:p>
          <a:p>
            <a:pPr marL="342900" lvl="0" indent="-342900" algn="l">
              <a:buFont typeface="Wingdings" panose="05000000000000000000" pitchFamily="2" charset="2"/>
              <a:buChar char="q"/>
            </a:pPr>
            <a:r>
              <a:rPr lang="en-US" b="1" dirty="0">
                <a:solidFill>
                  <a:schemeClr val="bg1"/>
                </a:solidFill>
              </a:rPr>
              <a:t>Import CSV data</a:t>
            </a:r>
            <a:endParaRPr lang="fr-FR" b="1" dirty="0">
              <a:solidFill>
                <a:schemeClr val="bg1"/>
              </a:solidFill>
            </a:endParaRPr>
          </a:p>
          <a:p>
            <a:pPr algn="l"/>
            <a:endParaRPr lang="en-US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0626" y="499404"/>
            <a:ext cx="5859192" cy="5859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14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04" y="1097280"/>
            <a:ext cx="11183815" cy="5456667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8303" y="151693"/>
            <a:ext cx="8665698" cy="945588"/>
          </a:xfrm>
        </p:spPr>
        <p:txBody>
          <a:bodyPr/>
          <a:lstStyle/>
          <a:p>
            <a:pPr algn="l"/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Login and registration</a:t>
            </a:r>
          </a:p>
        </p:txBody>
      </p:sp>
    </p:spTree>
    <p:extLst>
      <p:ext uri="{BB962C8B-B14F-4D97-AF65-F5344CB8AC3E}">
        <p14:creationId xmlns:p14="http://schemas.microsoft.com/office/powerpoint/2010/main" val="264351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5423" y="151693"/>
            <a:ext cx="10428849" cy="945588"/>
          </a:xfrm>
        </p:spPr>
        <p:txBody>
          <a:bodyPr/>
          <a:lstStyle/>
          <a:p>
            <a:pPr algn="l"/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User interface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5" y="956603"/>
            <a:ext cx="11211951" cy="5519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840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9319" y="151693"/>
            <a:ext cx="9664504" cy="945588"/>
          </a:xfrm>
        </p:spPr>
        <p:txBody>
          <a:bodyPr/>
          <a:lstStyle/>
          <a:p>
            <a:pPr algn="l"/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Create and manage clients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66" y="1097281"/>
            <a:ext cx="11254154" cy="54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7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2370" y="151693"/>
            <a:ext cx="10428849" cy="945588"/>
          </a:xfrm>
        </p:spPr>
        <p:txBody>
          <a:bodyPr/>
          <a:lstStyle/>
          <a:p>
            <a:pPr algn="l"/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Create and manage Invoices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748" y="1097281"/>
            <a:ext cx="11188504" cy="5352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914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9151" y="151693"/>
            <a:ext cx="10428849" cy="945588"/>
          </a:xfrm>
        </p:spPr>
        <p:txBody>
          <a:bodyPr/>
          <a:lstStyle/>
          <a:p>
            <a:pPr algn="l"/>
            <a:r>
              <a:rPr lang="en-US" b="1" spc="200" dirty="0">
                <a:solidFill>
                  <a:schemeClr val="bg1"/>
                </a:solidFill>
                <a:latin typeface="Academy Engraved LET" pitchFamily="2" charset="0"/>
              </a:rPr>
              <a:t>Print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387" y="257175"/>
            <a:ext cx="446722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851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" y="151693"/>
            <a:ext cx="11706225" cy="64824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89787" y="151693"/>
            <a:ext cx="4135901" cy="945588"/>
          </a:xfrm>
        </p:spPr>
        <p:txBody>
          <a:bodyPr/>
          <a:lstStyle/>
          <a:p>
            <a:pPr algn="l"/>
            <a:r>
              <a:rPr lang="en-US" b="1" spc="200" dirty="0">
                <a:latin typeface="Academy Engraved LET" pitchFamily="2" charset="0"/>
              </a:rPr>
              <a:t>Permission</a:t>
            </a:r>
          </a:p>
        </p:txBody>
      </p:sp>
    </p:spTree>
    <p:extLst>
      <p:ext uri="{BB962C8B-B14F-4D97-AF65-F5344CB8AC3E}">
        <p14:creationId xmlns:p14="http://schemas.microsoft.com/office/powerpoint/2010/main" val="256960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87" y="151693"/>
            <a:ext cx="11706225" cy="648246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89787" y="151693"/>
            <a:ext cx="4135901" cy="945588"/>
          </a:xfrm>
        </p:spPr>
        <p:txBody>
          <a:bodyPr/>
          <a:lstStyle/>
          <a:p>
            <a:pPr algn="l"/>
            <a:r>
              <a:rPr lang="en-US" b="1" spc="200" dirty="0">
                <a:latin typeface="Academy Engraved LET" pitchFamily="2" charset="0"/>
              </a:rPr>
              <a:t>Permission</a:t>
            </a:r>
          </a:p>
        </p:txBody>
      </p:sp>
    </p:spTree>
    <p:extLst>
      <p:ext uri="{BB962C8B-B14F-4D97-AF65-F5344CB8AC3E}">
        <p14:creationId xmlns:p14="http://schemas.microsoft.com/office/powerpoint/2010/main" val="12705642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47</Words>
  <Application>Microsoft Office PowerPoint</Application>
  <PresentationFormat>Grand écran</PresentationFormat>
  <Paragraphs>19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Academy Engraved LET</vt:lpstr>
      <vt:lpstr>Arial</vt:lpstr>
      <vt:lpstr>Calibri</vt:lpstr>
      <vt:lpstr>Calibri Light</vt:lpstr>
      <vt:lpstr>Wingdings</vt:lpstr>
      <vt:lpstr>Thème Office</vt:lpstr>
      <vt:lpstr>GEIFACTURE</vt:lpstr>
      <vt:lpstr>Login and registration</vt:lpstr>
      <vt:lpstr>User interface</vt:lpstr>
      <vt:lpstr>Create and manage clients</vt:lpstr>
      <vt:lpstr>Create and manage Invoices</vt:lpstr>
      <vt:lpstr>Print</vt:lpstr>
      <vt:lpstr>Permission</vt:lpstr>
      <vt:lpstr>Permission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GEIFACTURE</dc:title>
  <dc:creator>Mohamed YOUBA</dc:creator>
  <cp:lastModifiedBy>Mohamed YOUBA</cp:lastModifiedBy>
  <cp:revision>2</cp:revision>
  <dcterms:created xsi:type="dcterms:W3CDTF">2017-05-29T15:30:01Z</dcterms:created>
  <dcterms:modified xsi:type="dcterms:W3CDTF">2017-05-29T16:27:55Z</dcterms:modified>
</cp:coreProperties>
</file>