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98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38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4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23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55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69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84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28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19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28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8E8B-BF4C-4100-8F82-07CA404CBCC1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FAF90-14D1-40F3-AA18-E1CFDA270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45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01" y="1281655"/>
            <a:ext cx="2770662" cy="27057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91800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GEIGROUPE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YOUBA</dc:creator>
  <cp:lastModifiedBy>Mohamed YOUBA</cp:lastModifiedBy>
  <cp:revision>3</cp:revision>
  <dcterms:created xsi:type="dcterms:W3CDTF">2019-09-13T12:49:20Z</dcterms:created>
  <dcterms:modified xsi:type="dcterms:W3CDTF">2019-09-13T14:05:52Z</dcterms:modified>
</cp:coreProperties>
</file>