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53D14-5BCD-44A3-B4C3-75D3409B8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FE6DC-2911-4FB5-864D-3B27C2342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53AF5-6529-4D83-870F-3230C2CE3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DBDF3-12A8-4079-BC58-D4A9E5C87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B9B0F-DD3A-4169-A2B6-A23B48142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250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B3C12-C12C-440D-99AA-1250CCD64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B4D0C4-0AD9-4C5D-B5AD-6FCE82282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DB53A-71E1-4D7C-BF62-E92998CF8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CDE82-B269-4F48-977F-887F2D495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0AABB-D8E5-47CB-8942-D31BF1C1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564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979299-B6ED-47D0-8FAC-F8CE92980B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DBC71-EC26-46E0-9C78-D25993754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FF53D-740E-46DB-AA44-B2F12DAE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AB80B-A87D-4B83-A36A-D3795ADD4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E3D18-A62C-4779-9325-BE5535839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034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C6C44-5601-41F5-890B-0C7C5A74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19979-F068-47E4-8C12-95BDE2A94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BA8F1-5F2D-4187-8C25-2514A814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97B55-C0E5-4A4B-A675-F797D0076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8771C-EA48-47D4-B4ED-705B7CA15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1700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A79DA-FE12-4576-A0C2-36C516068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90888-38E6-4760-9FB8-D65F1E2A1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46D94-1D0B-45EB-855B-66ADC647B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F564B-BC37-4406-934C-138DF733A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5767F-D3F3-4487-87A2-A84F9DB35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10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0225D-61A2-47C2-909E-BAFE7FD50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6B891-F884-4E59-A8EE-BE73A0758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998FC-7774-4CB9-A93C-606856526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590539-963A-4B51-8468-B613BCBF0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430CD-CC30-412E-8E86-C53C83386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8648B-A523-43E4-A564-12A242B0A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7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AEE00-6A4B-401C-9915-43C247A6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9D786-7CB7-4142-9CC4-96319B127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315AC2-E91C-49AC-B05B-03DCB2A4D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65B90B-6E13-492A-A8BA-4DEE8FD845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31E4BE-7567-498E-A704-4BC431EB7C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8417CA-D1A6-4C3E-9A03-8AFD732AC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6D0629-867A-49C8-B7EF-8A15CAC67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0CA6F0-88AF-46D3-9D76-F8E704F2E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966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CC95-30AD-4E84-A126-23E636322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1010EC-F4B8-4EE7-B9AA-BFC28BB83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71CC1A-04AB-45A0-BE05-52CEA9EA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7D95DA-DBDC-466C-922F-A5F33E460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0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56A136-458A-4F0A-B8B5-7A03B84B7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4534C7-F417-43A6-93C0-E0828A2E6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B82AF7-6D13-4AA3-BE98-746E1C3A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385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5BC07-E7A3-4139-8CF2-CAA757449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9CE01-1C74-4618-BEF7-FDF8DAB26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30448-D7E7-48F3-B1E5-174A79446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5784D-85CE-4946-B13B-D64973A18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3C1EA-CD02-446F-A9FF-4829A0E1B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D03E0A-2486-4D88-9255-46FA8E867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06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3B29D-FB91-468F-A65A-477AF515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68B43F-AFEC-455B-8947-1926150687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D9D952-806B-4B9D-82F3-8DD1E0BCA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926B7-5834-4219-AD68-8BAA7CBE9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CE83D-286C-4FC8-B2FC-EA4E4F5A1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9F06D-E46B-4786-89AE-8444A3B8C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44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9BE9C0-C8A0-43D2-8C28-9682E2584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426A1-30CC-4405-BCD9-1C8310241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30E33-8829-45D3-82D2-02D7EB1ED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C65A1-3C06-4ACC-8BEC-4E94F3C2F144}" type="datetimeFigureOut">
              <a:rPr lang="fr-FR" smtClean="0"/>
              <a:t>27/04/2022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215A8-E68E-4505-8C58-9C86CD1495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4B82A-A09D-4BA8-BC92-AA920B48D6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E4209-2210-430A-93B0-5F93AE953B1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768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84" y="-1"/>
            <a:ext cx="8111296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858281" y="-401562"/>
            <a:ext cx="6858004" cy="7661129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9" y="-1"/>
            <a:ext cx="8118331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2569700" y="983306"/>
            <a:ext cx="5005754" cy="5005754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89E468-BF0B-4E26-B130-C04951F8CD27}"/>
              </a:ext>
            </a:extLst>
          </p:cNvPr>
          <p:cNvSpPr/>
          <p:nvPr/>
        </p:nvSpPr>
        <p:spPr>
          <a:xfrm>
            <a:off x="113818" y="81389"/>
            <a:ext cx="7861166" cy="3160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0000" b="1" kern="1200" cap="none" spc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RIM FACTURE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8" y="4354178"/>
            <a:ext cx="8118330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C7C61E9A-D69E-4866-9C21-8AF99229D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934" y="189098"/>
            <a:ext cx="2915912" cy="647980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FD61397-9A9E-4720-8656-5F6FB2D87D51}"/>
              </a:ext>
            </a:extLst>
          </p:cNvPr>
          <p:cNvSpPr/>
          <p:nvPr/>
        </p:nvSpPr>
        <p:spPr>
          <a:xfrm>
            <a:off x="456718" y="3056686"/>
            <a:ext cx="7173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https://rimfacture.com/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0541DA-C53E-4A54-A7B5-7422B3355AF5}"/>
              </a:ext>
            </a:extLst>
          </p:cNvPr>
          <p:cNvSpPr/>
          <p:nvPr/>
        </p:nvSpPr>
        <p:spPr>
          <a:xfrm>
            <a:off x="244605" y="4087006"/>
            <a:ext cx="756816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Un service 100% </a:t>
            </a:r>
            <a:r>
              <a:rPr lang="fr-FR" sz="5400" b="1" cap="none" spc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GRATUIT</a:t>
            </a:r>
            <a:br>
              <a:rPr lang="fr-FR" sz="5400" b="1" cap="none" spc="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5400" b="1" cap="none" spc="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pour la gestion et le suivi</a:t>
            </a:r>
            <a:br>
              <a:rPr lang="fr-FR" sz="5400" b="1" cap="none" spc="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5400" b="1" cap="none" spc="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 votre facturation</a:t>
            </a:r>
          </a:p>
        </p:txBody>
      </p:sp>
    </p:spTree>
    <p:extLst>
      <p:ext uri="{BB962C8B-B14F-4D97-AF65-F5344CB8AC3E}">
        <p14:creationId xmlns:p14="http://schemas.microsoft.com/office/powerpoint/2010/main" val="890304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84" y="-1"/>
            <a:ext cx="8111296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858281" y="-401562"/>
            <a:ext cx="6858004" cy="7661129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9" y="-1"/>
            <a:ext cx="8118331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2569700" y="983306"/>
            <a:ext cx="5005754" cy="5005754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89E468-BF0B-4E26-B130-C04951F8CD27}"/>
              </a:ext>
            </a:extLst>
          </p:cNvPr>
          <p:cNvSpPr/>
          <p:nvPr/>
        </p:nvSpPr>
        <p:spPr>
          <a:xfrm>
            <a:off x="113818" y="81389"/>
            <a:ext cx="7861166" cy="3160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0000" b="1" kern="1200" cap="none" spc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RIM FACTURE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8" y="4354178"/>
            <a:ext cx="8118330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C61E9A-D69E-4866-9C21-8AF99229D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92934" y="189098"/>
            <a:ext cx="2909911" cy="647980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FD61397-9A9E-4720-8656-5F6FB2D87D51}"/>
              </a:ext>
            </a:extLst>
          </p:cNvPr>
          <p:cNvSpPr/>
          <p:nvPr/>
        </p:nvSpPr>
        <p:spPr>
          <a:xfrm>
            <a:off x="456718" y="3056686"/>
            <a:ext cx="7173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https://rimfacture.com/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0541DA-C53E-4A54-A7B5-7422B3355AF5}"/>
              </a:ext>
            </a:extLst>
          </p:cNvPr>
          <p:cNvSpPr/>
          <p:nvPr/>
        </p:nvSpPr>
        <p:spPr>
          <a:xfrm>
            <a:off x="359385" y="4872838"/>
            <a:ext cx="7384521" cy="116955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7000" b="1" cap="none" spc="0" dirty="0">
                <a:ln w="1016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Créer votre compte</a:t>
            </a:r>
          </a:p>
        </p:txBody>
      </p:sp>
    </p:spTree>
    <p:extLst>
      <p:ext uri="{BB962C8B-B14F-4D97-AF65-F5344CB8AC3E}">
        <p14:creationId xmlns:p14="http://schemas.microsoft.com/office/powerpoint/2010/main" val="101021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84" y="-1"/>
            <a:ext cx="8111296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858281" y="-401562"/>
            <a:ext cx="6858004" cy="7661129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9" y="-1"/>
            <a:ext cx="8118331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2569700" y="983306"/>
            <a:ext cx="5005754" cy="5005754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89E468-BF0B-4E26-B130-C04951F8CD27}"/>
              </a:ext>
            </a:extLst>
          </p:cNvPr>
          <p:cNvSpPr/>
          <p:nvPr/>
        </p:nvSpPr>
        <p:spPr>
          <a:xfrm>
            <a:off x="113818" y="81389"/>
            <a:ext cx="7861166" cy="31601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0000" b="1" kern="1200" cap="none" spc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RIM FACTURE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8" y="4354178"/>
            <a:ext cx="8118330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C61E9A-D69E-4866-9C21-8AF99229D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92934" y="189099"/>
            <a:ext cx="2909911" cy="64798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FD61397-9A9E-4720-8656-5F6FB2D87D51}"/>
              </a:ext>
            </a:extLst>
          </p:cNvPr>
          <p:cNvSpPr/>
          <p:nvPr/>
        </p:nvSpPr>
        <p:spPr>
          <a:xfrm>
            <a:off x="456718" y="3056686"/>
            <a:ext cx="7173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https://rimfacture.com/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0541DA-C53E-4A54-A7B5-7422B3355AF5}"/>
              </a:ext>
            </a:extLst>
          </p:cNvPr>
          <p:cNvSpPr/>
          <p:nvPr/>
        </p:nvSpPr>
        <p:spPr>
          <a:xfrm>
            <a:off x="531488" y="4872838"/>
            <a:ext cx="7040325" cy="116955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7000" b="1" cap="none" spc="0" dirty="0">
                <a:ln w="1016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Profitez du service</a:t>
            </a:r>
          </a:p>
        </p:txBody>
      </p:sp>
    </p:spTree>
    <p:extLst>
      <p:ext uri="{BB962C8B-B14F-4D97-AF65-F5344CB8AC3E}">
        <p14:creationId xmlns:p14="http://schemas.microsoft.com/office/powerpoint/2010/main" val="1140751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4651</dc:creator>
  <cp:lastModifiedBy>4651</cp:lastModifiedBy>
  <cp:revision>1</cp:revision>
  <dcterms:created xsi:type="dcterms:W3CDTF">2022-04-27T18:36:52Z</dcterms:created>
  <dcterms:modified xsi:type="dcterms:W3CDTF">2022-04-27T18:45:39Z</dcterms:modified>
</cp:coreProperties>
</file>