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76" d="100"/>
          <a:sy n="76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52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22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86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4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97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062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83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23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922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43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81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1355-002A-427E-B330-D043A8B21598}" type="datetimeFigureOut">
              <a:rPr lang="fr-FR" smtClean="0"/>
              <a:t>16/02/2020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AB79B-4F7E-46BC-B999-8A4C986F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41300" y="3937000"/>
            <a:ext cx="117094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5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SAMANATE</a:t>
            </a:r>
            <a:endParaRPr lang="fr-FR" sz="150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69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356600" cy="484018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8597900" y="114300"/>
            <a:ext cx="342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Vous voulez tester l'application ?</a:t>
            </a:r>
          </a:p>
          <a:p>
            <a:endParaRPr lang="fr-FR" b="1" dirty="0"/>
          </a:p>
          <a:p>
            <a:r>
              <a:rPr lang="fr-FR" b="1" dirty="0" smtClean="0"/>
              <a:t>Cliquez sur </a:t>
            </a:r>
          </a:p>
          <a:p>
            <a:r>
              <a:rPr lang="fr-FR" b="1" dirty="0" smtClean="0"/>
              <a:t>Remplissez le formulaire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987" y="676751"/>
            <a:ext cx="1266825" cy="3524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00" y="1339850"/>
            <a:ext cx="3429000" cy="399415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54000" y="5017988"/>
            <a:ext cx="1130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Votre compte est créé et activé automatiquement pour vous permettre de tester </a:t>
            </a:r>
          </a:p>
          <a:p>
            <a:r>
              <a:rPr lang="fr-FR" b="1" dirty="0" smtClean="0"/>
              <a:t>SAMANATE. Entrez vos informations et c'est parti !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400" y="5303053"/>
            <a:ext cx="2997200" cy="151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5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5" y="1192431"/>
            <a:ext cx="11436350" cy="484018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19100" y="357088"/>
            <a:ext cx="1130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Une fois connecté, vous vous retrouvez sur le tableau de bord.</a:t>
            </a:r>
          </a:p>
          <a:p>
            <a:r>
              <a:rPr lang="fr-FR" b="1" dirty="0" smtClean="0"/>
              <a:t>Vous avez à votre disposition six (06) onglets vous permettant de naviguer dans l'application.</a:t>
            </a:r>
          </a:p>
        </p:txBody>
      </p:sp>
    </p:spTree>
    <p:extLst>
      <p:ext uri="{BB962C8B-B14F-4D97-AF65-F5344CB8AC3E}">
        <p14:creationId xmlns:p14="http://schemas.microsoft.com/office/powerpoint/2010/main" val="383501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834416"/>
            <a:ext cx="11436350" cy="15166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419100" y="357088"/>
            <a:ext cx="1130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L'onglet "MEMBRES" vous permet d'accéder à l'espace de gestion des membres où vous pourrez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Voir la liste des membres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Ajouter un nouveau membre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Modifier un membre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Supprimer un membre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3659745"/>
            <a:ext cx="5930900" cy="29930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3659745"/>
            <a:ext cx="5556250" cy="299302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92300" y="51763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Liste des membres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188200" y="5404999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Ajout d'un membre</a:t>
            </a:r>
          </a:p>
        </p:txBody>
      </p:sp>
    </p:spTree>
    <p:extLst>
      <p:ext uri="{BB962C8B-B14F-4D97-AF65-F5344CB8AC3E}">
        <p14:creationId xmlns:p14="http://schemas.microsoft.com/office/powerpoint/2010/main" val="3425882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386" y="1834416"/>
            <a:ext cx="8267777" cy="15166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419100" y="357088"/>
            <a:ext cx="1130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L'onglet "TONTINES" vous permet d'accéder à l'espace de gestion des tontines où vous pourrez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Voir la liste des tontines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Ajouter une nouvelle tontine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Modifier une tontine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Supprimer une tontine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3927094"/>
            <a:ext cx="5930900" cy="245832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3927094"/>
            <a:ext cx="5556250" cy="245832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89100" y="42111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Liste des tontines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21600" y="3990594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Ajout d'une tontine</a:t>
            </a:r>
          </a:p>
        </p:txBody>
      </p:sp>
    </p:spTree>
    <p:extLst>
      <p:ext uri="{BB962C8B-B14F-4D97-AF65-F5344CB8AC3E}">
        <p14:creationId xmlns:p14="http://schemas.microsoft.com/office/powerpoint/2010/main" val="240816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2" y="1834416"/>
            <a:ext cx="8168645" cy="15166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419100" y="357088"/>
            <a:ext cx="1130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L'onglet "TONTINES" vous permet d'accéder à l'espace de gestion des tontines où vous pourrez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Voir la liste des tontines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Ajouter une nouvelle tontine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Modifier une tontine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Supprimer une tontine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3927094"/>
            <a:ext cx="5930900" cy="245832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3927094"/>
            <a:ext cx="5556250" cy="245832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89100" y="42111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Liste des tontines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21600" y="3990594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Ajout d'une tontine</a:t>
            </a:r>
          </a:p>
        </p:txBody>
      </p:sp>
    </p:spTree>
    <p:extLst>
      <p:ext uri="{BB962C8B-B14F-4D97-AF65-F5344CB8AC3E}">
        <p14:creationId xmlns:p14="http://schemas.microsoft.com/office/powerpoint/2010/main" val="2224418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176</Words>
  <Application>Microsoft Office PowerPoint</Application>
  <PresentationFormat>Grand écran</PresentationFormat>
  <Paragraphs>44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GEIGROUPE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YOUBA</dc:creator>
  <cp:lastModifiedBy>Mohamed YOUBA</cp:lastModifiedBy>
  <cp:revision>4</cp:revision>
  <dcterms:created xsi:type="dcterms:W3CDTF">2020-02-16T00:21:54Z</dcterms:created>
  <dcterms:modified xsi:type="dcterms:W3CDTF">2020-02-16T00:41:19Z</dcterms:modified>
</cp:coreProperties>
</file>